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6" r:id="rId3"/>
    <p:sldId id="257" r:id="rId4"/>
    <p:sldId id="261" r:id="rId5"/>
    <p:sldId id="264" r:id="rId6"/>
    <p:sldId id="262" r:id="rId7"/>
    <p:sldId id="260" r:id="rId8"/>
    <p:sldId id="265" r:id="rId9"/>
  </p:sldIdLst>
  <p:sldSz cx="10688638" cy="7562850"/>
  <p:notesSz cx="6858000" cy="9144000"/>
  <p:defaultTextStyle>
    <a:defPPr>
      <a:defRPr lang="en-US"/>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52597" autoAdjust="0"/>
  </p:normalViewPr>
  <p:slideViewPr>
    <p:cSldViewPr snapToGrid="0">
      <p:cViewPr>
        <p:scale>
          <a:sx n="75" d="100"/>
          <a:sy n="75" d="100"/>
        </p:scale>
        <p:origin x="-2016" y="408"/>
      </p:cViewPr>
      <p:guideLst>
        <p:guide orient="horz" pos="238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BC2C3-3217-472A-A230-1CF597074895}" type="datetimeFigureOut">
              <a:rPr lang="en-GB" smtClean="0"/>
              <a:t>28/05/20</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51084-8CEB-46F0-BFFC-62B9B781E2D1}" type="slidenum">
              <a:rPr lang="en-GB" smtClean="0"/>
              <a:t>‹#›</a:t>
            </a:fld>
            <a:endParaRPr lang="en-GB"/>
          </a:p>
        </p:txBody>
      </p:sp>
    </p:spTree>
    <p:extLst>
      <p:ext uri="{BB962C8B-B14F-4D97-AF65-F5344CB8AC3E}">
        <p14:creationId xmlns:p14="http://schemas.microsoft.com/office/powerpoint/2010/main" val="1692989215"/>
      </p:ext>
    </p:extLst>
  </p:cSld>
  <p:clrMap bg1="lt1" tx1="dk1" bg2="lt2" tx2="dk2" accent1="accent1" accent2="accent2" accent3="accent3" accent4="accent4" accent5="accent5" accent6="accent6" hlink="hlink" folHlink="folHlink"/>
  <p:notesStyle>
    <a:lvl1pPr marL="0" algn="l" defTabSz="995507" rtl="0" eaLnBrk="1" latinLnBrk="0" hangingPunct="1">
      <a:defRPr sz="1300" kern="1200">
        <a:solidFill>
          <a:schemeClr val="tx1"/>
        </a:solidFill>
        <a:latin typeface="+mn-lt"/>
        <a:ea typeface="+mn-ea"/>
        <a:cs typeface="+mn-cs"/>
      </a:defRPr>
    </a:lvl1pPr>
    <a:lvl2pPr marL="497754" algn="l" defTabSz="995507" rtl="0" eaLnBrk="1" latinLnBrk="0" hangingPunct="1">
      <a:defRPr sz="1300" kern="1200">
        <a:solidFill>
          <a:schemeClr val="tx1"/>
        </a:solidFill>
        <a:latin typeface="+mn-lt"/>
        <a:ea typeface="+mn-ea"/>
        <a:cs typeface="+mn-cs"/>
      </a:defRPr>
    </a:lvl2pPr>
    <a:lvl3pPr marL="995507" algn="l" defTabSz="995507" rtl="0" eaLnBrk="1" latinLnBrk="0" hangingPunct="1">
      <a:defRPr sz="1300" kern="1200">
        <a:solidFill>
          <a:schemeClr val="tx1"/>
        </a:solidFill>
        <a:latin typeface="+mn-lt"/>
        <a:ea typeface="+mn-ea"/>
        <a:cs typeface="+mn-cs"/>
      </a:defRPr>
    </a:lvl3pPr>
    <a:lvl4pPr marL="1493261" algn="l" defTabSz="995507" rtl="0" eaLnBrk="1" latinLnBrk="0" hangingPunct="1">
      <a:defRPr sz="1300" kern="1200">
        <a:solidFill>
          <a:schemeClr val="tx1"/>
        </a:solidFill>
        <a:latin typeface="+mn-lt"/>
        <a:ea typeface="+mn-ea"/>
        <a:cs typeface="+mn-cs"/>
      </a:defRPr>
    </a:lvl4pPr>
    <a:lvl5pPr marL="1991015" algn="l" defTabSz="995507" rtl="0" eaLnBrk="1" latinLnBrk="0" hangingPunct="1">
      <a:defRPr sz="1300" kern="1200">
        <a:solidFill>
          <a:schemeClr val="tx1"/>
        </a:solidFill>
        <a:latin typeface="+mn-lt"/>
        <a:ea typeface="+mn-ea"/>
        <a:cs typeface="+mn-cs"/>
      </a:defRPr>
    </a:lvl5pPr>
    <a:lvl6pPr marL="2488768" algn="l" defTabSz="995507" rtl="0" eaLnBrk="1" latinLnBrk="0" hangingPunct="1">
      <a:defRPr sz="1300" kern="1200">
        <a:solidFill>
          <a:schemeClr val="tx1"/>
        </a:solidFill>
        <a:latin typeface="+mn-lt"/>
        <a:ea typeface="+mn-ea"/>
        <a:cs typeface="+mn-cs"/>
      </a:defRPr>
    </a:lvl6pPr>
    <a:lvl7pPr marL="2986522" algn="l" defTabSz="995507" rtl="0" eaLnBrk="1" latinLnBrk="0" hangingPunct="1">
      <a:defRPr sz="1300" kern="1200">
        <a:solidFill>
          <a:schemeClr val="tx1"/>
        </a:solidFill>
        <a:latin typeface="+mn-lt"/>
        <a:ea typeface="+mn-ea"/>
        <a:cs typeface="+mn-cs"/>
      </a:defRPr>
    </a:lvl7pPr>
    <a:lvl8pPr marL="3484275" algn="l" defTabSz="995507" rtl="0" eaLnBrk="1" latinLnBrk="0" hangingPunct="1">
      <a:defRPr sz="1300" kern="1200">
        <a:solidFill>
          <a:schemeClr val="tx1"/>
        </a:solidFill>
        <a:latin typeface="+mn-lt"/>
        <a:ea typeface="+mn-ea"/>
        <a:cs typeface="+mn-cs"/>
      </a:defRPr>
    </a:lvl8pPr>
    <a:lvl9pPr marL="3982029" algn="l" defTabSz="99550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youtube.com/watch?v=b7rn5hH5XN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Slide 1:</a:t>
            </a:r>
          </a:p>
          <a:p>
            <a:r>
              <a:rPr lang="en-GB" dirty="0"/>
              <a:t>Landing Slide</a:t>
            </a:r>
          </a:p>
          <a:p>
            <a:endParaRPr lang="en-GB" dirty="0"/>
          </a:p>
          <a:p>
            <a:r>
              <a:rPr lang="en-GB" dirty="0"/>
              <a:t>Slide 2:</a:t>
            </a:r>
          </a:p>
          <a:p>
            <a:r>
              <a:rPr lang="en-GB" dirty="0"/>
              <a:t>Seasonal Food</a:t>
            </a:r>
          </a:p>
          <a:p>
            <a:endParaRPr lang="en-GB" dirty="0"/>
          </a:p>
          <a:p>
            <a:r>
              <a:rPr lang="en-GB" dirty="0"/>
              <a:t>Slide 3:</a:t>
            </a:r>
          </a:p>
          <a:p>
            <a:r>
              <a:rPr lang="en-GB" dirty="0"/>
              <a:t>Carbon footprints &amp; out-of-season produce</a:t>
            </a:r>
          </a:p>
          <a:p>
            <a:endParaRPr lang="en-GB" dirty="0"/>
          </a:p>
          <a:p>
            <a:r>
              <a:rPr lang="en-GB" dirty="0"/>
              <a:t>Slide 4:</a:t>
            </a:r>
          </a:p>
          <a:p>
            <a:r>
              <a:rPr lang="en-GB" dirty="0"/>
              <a:t>A healthy balanced diet</a:t>
            </a:r>
          </a:p>
          <a:p>
            <a:endParaRPr lang="en-GB" dirty="0"/>
          </a:p>
          <a:p>
            <a:r>
              <a:rPr lang="en-GB" dirty="0"/>
              <a:t>Slide 5:</a:t>
            </a:r>
          </a:p>
          <a:p>
            <a:r>
              <a:rPr lang="en-GB" dirty="0"/>
              <a:t>Your challenge</a:t>
            </a:r>
          </a:p>
          <a:p>
            <a:endParaRPr lang="en-GB" dirty="0"/>
          </a:p>
          <a:p>
            <a:r>
              <a:rPr lang="en-GB" dirty="0"/>
              <a:t>Slide 6:</a:t>
            </a:r>
          </a:p>
          <a:p>
            <a:r>
              <a:rPr lang="en-GB" dirty="0"/>
              <a:t>What did you find out and where could you take your investigation next?</a:t>
            </a:r>
          </a:p>
          <a:p>
            <a:endParaRPr lang="en-GB" dirty="0"/>
          </a:p>
        </p:txBody>
      </p:sp>
      <p:sp>
        <p:nvSpPr>
          <p:cNvPr id="4" name="Slide Number Placeholder 3"/>
          <p:cNvSpPr>
            <a:spLocks noGrp="1"/>
          </p:cNvSpPr>
          <p:nvPr>
            <p:ph type="sldNum" sz="quarter" idx="5"/>
          </p:nvPr>
        </p:nvSpPr>
        <p:spPr/>
        <p:txBody>
          <a:bodyPr/>
          <a:lstStyle/>
          <a:p>
            <a:fld id="{45B51084-8CEB-46F0-BFFC-62B9B781E2D1}" type="slidenum">
              <a:rPr lang="en-GB" smtClean="0"/>
              <a:t>1</a:t>
            </a:fld>
            <a:endParaRPr lang="en-GB"/>
          </a:p>
        </p:txBody>
      </p:sp>
    </p:spTree>
    <p:extLst>
      <p:ext uri="{BB962C8B-B14F-4D97-AF65-F5344CB8AC3E}">
        <p14:creationId xmlns:p14="http://schemas.microsoft.com/office/powerpoint/2010/main" val="2690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 2: </a:t>
            </a:r>
          </a:p>
          <a:p>
            <a:r>
              <a:rPr lang="en-GB" sz="1200" kern="1200" dirty="0">
                <a:solidFill>
                  <a:schemeClr val="tx1"/>
                </a:solidFill>
                <a:effectLst/>
                <a:latin typeface="+mn-lt"/>
                <a:ea typeface="+mn-ea"/>
                <a:cs typeface="+mn-cs"/>
              </a:rPr>
              <a:t>‘Seasonal foods’ are ones which grow in particular seasons based on the weather conditions in that season. Foods that are in season often taste better and they are usually cheaper than foods that aren’t in season, but there’s an even better reason to eat seasonally; it’s much better for the environment. </a:t>
            </a:r>
          </a:p>
          <a:p>
            <a:r>
              <a:rPr lang="en-GB" sz="1200" kern="1200" dirty="0">
                <a:solidFill>
                  <a:schemeClr val="tx1"/>
                </a:solidFill>
                <a:effectLst/>
                <a:latin typeface="+mn-lt"/>
                <a:ea typeface="+mn-ea"/>
                <a:cs typeface="+mn-cs"/>
              </a:rPr>
              <a:t>Some examples of seasonal foods in the UK include:</a:t>
            </a:r>
          </a:p>
          <a:p>
            <a:r>
              <a:rPr lang="en-GB" sz="1200" kern="1200" dirty="0">
                <a:solidFill>
                  <a:schemeClr val="tx1"/>
                </a:solidFill>
                <a:effectLst/>
                <a:latin typeface="+mn-lt"/>
                <a:ea typeface="+mn-ea"/>
                <a:cs typeface="+mn-cs"/>
              </a:rPr>
              <a:t>Spring – Apricots, cherries, , cucumber, new potatoes, spring onions, peppers, mushrooms, rocket, rhubarb</a:t>
            </a:r>
          </a:p>
          <a:p>
            <a:r>
              <a:rPr lang="en-GB" sz="1200" kern="1200" dirty="0">
                <a:solidFill>
                  <a:schemeClr val="tx1"/>
                </a:solidFill>
                <a:effectLst/>
                <a:latin typeface="+mn-lt"/>
                <a:ea typeface="+mn-ea"/>
                <a:cs typeface="+mn-cs"/>
              </a:rPr>
              <a:t>Summer – Blueberries, strawberries, tomatoes, aubergines, courgettes, sweetcorn, turnip</a:t>
            </a:r>
          </a:p>
          <a:p>
            <a:r>
              <a:rPr lang="en-GB" sz="1200" kern="1200" dirty="0">
                <a:solidFill>
                  <a:schemeClr val="tx1"/>
                </a:solidFill>
                <a:effectLst/>
                <a:latin typeface="+mn-lt"/>
                <a:ea typeface="+mn-ea"/>
                <a:cs typeface="+mn-cs"/>
              </a:rPr>
              <a:t>Autumn – Bramley apples, pears, beetroot, broccoli, celery, potatoes, pumpkin, turnips, parsnips, leeks</a:t>
            </a:r>
          </a:p>
          <a:p>
            <a:r>
              <a:rPr lang="en-GB" sz="1200" kern="1200" dirty="0">
                <a:solidFill>
                  <a:schemeClr val="tx1"/>
                </a:solidFill>
                <a:effectLst/>
                <a:latin typeface="+mn-lt"/>
                <a:ea typeface="+mn-ea"/>
                <a:cs typeface="+mn-cs"/>
              </a:rPr>
              <a:t>Winter – Cranberries, Brussels sprouts, </a:t>
            </a:r>
            <a:r>
              <a:rPr lang="en-GB" sz="1200" kern="1200" dirty="0" err="1">
                <a:solidFill>
                  <a:schemeClr val="tx1"/>
                </a:solidFill>
                <a:effectLst/>
                <a:latin typeface="+mn-lt"/>
                <a:ea typeface="+mn-ea"/>
                <a:cs typeface="+mn-cs"/>
              </a:rPr>
              <a:t>clementines</a:t>
            </a:r>
            <a:r>
              <a:rPr lang="en-GB" sz="1200" kern="1200" dirty="0">
                <a:solidFill>
                  <a:schemeClr val="tx1"/>
                </a:solidFill>
                <a:effectLst/>
                <a:latin typeface="+mn-lt"/>
                <a:ea typeface="+mn-ea"/>
                <a:cs typeface="+mn-cs"/>
              </a:rPr>
              <a:t>, shallots, cauliflower</a:t>
            </a:r>
          </a:p>
          <a:p>
            <a:pPr marL="171450" indent="-171450">
              <a:buFontTx/>
              <a:buChar char="-"/>
            </a:pPr>
            <a:r>
              <a:rPr lang="en-GB" sz="1200" kern="1200" dirty="0" smtClean="0">
                <a:solidFill>
                  <a:schemeClr val="tx1"/>
                </a:solidFill>
                <a:effectLst/>
                <a:latin typeface="+mn-lt"/>
                <a:ea typeface="+mn-ea"/>
                <a:cs typeface="+mn-cs"/>
              </a:rPr>
              <a:t>Share the full list here: www.countrysideonline.co.uk/back-british-farming/cook-and-eat/the-great-british-larder/</a:t>
            </a:r>
          </a:p>
          <a:p>
            <a:pPr marL="0" indent="0">
              <a:buFontTx/>
              <a:buNone/>
            </a:pPr>
            <a:r>
              <a:rPr lang="en-GB" sz="1200" kern="1200" dirty="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B51084-8CEB-46F0-BFFC-62B9B781E2D1}" type="slidenum">
              <a:rPr lang="en-GB" smtClean="0"/>
              <a:t>2</a:t>
            </a:fld>
            <a:endParaRPr lang="en-GB"/>
          </a:p>
        </p:txBody>
      </p:sp>
    </p:spTree>
    <p:extLst>
      <p:ext uri="{BB962C8B-B14F-4D97-AF65-F5344CB8AC3E}">
        <p14:creationId xmlns:p14="http://schemas.microsoft.com/office/powerpoint/2010/main" val="92479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 3:</a:t>
            </a:r>
          </a:p>
          <a:p>
            <a:r>
              <a:rPr lang="en-GB" sz="1200" kern="1200" dirty="0">
                <a:solidFill>
                  <a:schemeClr val="tx1"/>
                </a:solidFill>
                <a:effectLst/>
                <a:latin typeface="+mn-lt"/>
                <a:ea typeface="+mn-ea"/>
                <a:cs typeface="+mn-cs"/>
              </a:rPr>
              <a:t>Growing fruit and vegetables out of season requires much more ‘artificial’ input, for examples strawberries grown in winter would need lots of heat and light that they wouldn’t get from the UK winter weather. This means that the carbon footprint of this out-of-season produce is much higher. A person’s (or product’s) carbon footprint is the amount of carbon dioxide their lifestyle (or journey to the consumer) contributes to the planet’s atmosphere. </a:t>
            </a:r>
          </a:p>
          <a:p>
            <a:r>
              <a:rPr lang="en-GB" sz="1200" kern="1200" dirty="0">
                <a:solidFill>
                  <a:schemeClr val="tx1"/>
                </a:solidFill>
                <a:effectLst/>
                <a:latin typeface="+mn-lt"/>
                <a:ea typeface="+mn-ea"/>
                <a:cs typeface="+mn-cs"/>
              </a:rPr>
              <a:t>Eating produce that is not in season in the UK could also increase the carbon footprint of your food due to some of this produce being flown in from other countries where it </a:t>
            </a:r>
            <a:r>
              <a:rPr lang="en-GB" sz="1200" i="1" kern="1200" dirty="0">
                <a:solidFill>
                  <a:schemeClr val="tx1"/>
                </a:solidFill>
                <a:effectLst/>
                <a:latin typeface="+mn-lt"/>
                <a:ea typeface="+mn-ea"/>
                <a:cs typeface="+mn-cs"/>
              </a:rPr>
              <a:t>is</a:t>
            </a:r>
            <a:r>
              <a:rPr lang="en-GB" sz="1200" kern="1200" dirty="0">
                <a:solidFill>
                  <a:schemeClr val="tx1"/>
                </a:solidFill>
                <a:effectLst/>
                <a:latin typeface="+mn-lt"/>
                <a:ea typeface="+mn-ea"/>
                <a:cs typeface="+mn-cs"/>
              </a:rPr>
              <a:t> in season. The term ‘food miles’ is used to describe how far food has travelled to get to the shops it is sold in, and increasing these food miles equates to an increase in pollution from the vehicles used to transport the food.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video is a short introduction to the concept of food miles:</a:t>
            </a:r>
          </a:p>
          <a:p>
            <a:r>
              <a:rPr lang="en-GB" sz="1200" u="sng" kern="1200" dirty="0">
                <a:solidFill>
                  <a:schemeClr val="tx1"/>
                </a:solidFill>
                <a:effectLst/>
                <a:latin typeface="+mn-lt"/>
                <a:ea typeface="+mn-ea"/>
                <a:cs typeface="+mn-cs"/>
                <a:hlinkClick r:id="rId3"/>
              </a:rPr>
              <a:t>https://www.youtube.com/watch?v=b7rn5hH5XN8</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5B51084-8CEB-46F0-BFFC-62B9B781E2D1}" type="slidenum">
              <a:rPr lang="en-GB" smtClean="0"/>
              <a:t>3</a:t>
            </a:fld>
            <a:endParaRPr lang="en-GB"/>
          </a:p>
        </p:txBody>
      </p:sp>
    </p:spTree>
    <p:extLst>
      <p:ext uri="{BB962C8B-B14F-4D97-AF65-F5344CB8AC3E}">
        <p14:creationId xmlns:p14="http://schemas.microsoft.com/office/powerpoint/2010/main" val="36702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Slide 4:</a:t>
            </a:r>
          </a:p>
          <a:p>
            <a:r>
              <a:rPr lang="en-GB" sz="1200" b="1" kern="1200" dirty="0">
                <a:solidFill>
                  <a:schemeClr val="tx1"/>
                </a:solidFill>
                <a:effectLst/>
                <a:latin typeface="+mn-lt"/>
                <a:ea typeface="+mn-ea"/>
                <a:cs typeface="+mn-cs"/>
              </a:rPr>
              <a:t>Questions to pose to children: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Can you think of a food you really like that contains lots of protein?</a:t>
            </a:r>
          </a:p>
          <a:p>
            <a:r>
              <a:rPr lang="en-GB" sz="1200" kern="1200" dirty="0">
                <a:solidFill>
                  <a:schemeClr val="tx1"/>
                </a:solidFill>
                <a:effectLst/>
                <a:latin typeface="+mn-lt"/>
                <a:ea typeface="+mn-ea"/>
                <a:cs typeface="+mn-cs"/>
              </a:rPr>
              <a:t>Can you think of some foods that are high in fibre?</a:t>
            </a:r>
          </a:p>
          <a:p>
            <a:r>
              <a:rPr lang="en-GB" sz="1200" kern="1200" dirty="0">
                <a:solidFill>
                  <a:schemeClr val="tx1"/>
                </a:solidFill>
                <a:effectLst/>
                <a:latin typeface="+mn-lt"/>
                <a:ea typeface="+mn-ea"/>
                <a:cs typeface="+mn-cs"/>
              </a:rPr>
              <a:t>What nutrients were in your breakfast?</a:t>
            </a:r>
          </a:p>
          <a:p>
            <a:r>
              <a:rPr lang="en-GB" sz="1200" kern="1200" dirty="0">
                <a:solidFill>
                  <a:schemeClr val="tx1"/>
                </a:solidFill>
                <a:effectLst/>
                <a:latin typeface="+mn-lt"/>
                <a:ea typeface="+mn-ea"/>
                <a:cs typeface="+mn-cs"/>
              </a:rPr>
              <a:t>Why is it important not to eat too many foods that contain lots of fat or sugar?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Humans need to eat a balanced diet that includes protein, fibre, carbohydrates and vitamins and minerals. A good balance includes lots of fruit and vegetables (5-7 portions a day), some foods that contain protein such as red meat or kidney beans, some foods containing starchy carbohydrates such as rice, potatoes and pasta, </a:t>
            </a:r>
            <a:r>
              <a:rPr lang="en-GB" sz="1200" kern="1200" dirty="0" smtClean="0">
                <a:solidFill>
                  <a:schemeClr val="tx1"/>
                </a:solidFill>
                <a:effectLst/>
                <a:latin typeface="+mn-lt"/>
                <a:ea typeface="+mn-ea"/>
                <a:cs typeface="+mn-cs"/>
              </a:rPr>
              <a:t>some dairy </a:t>
            </a:r>
            <a:r>
              <a:rPr lang="en-GB" sz="1200" kern="1200" dirty="0">
                <a:solidFill>
                  <a:schemeClr val="tx1"/>
                </a:solidFill>
                <a:effectLst/>
                <a:latin typeface="+mn-lt"/>
                <a:ea typeface="+mn-ea"/>
                <a:cs typeface="+mn-cs"/>
              </a:rPr>
              <a:t>products and a very </a:t>
            </a:r>
            <a:r>
              <a:rPr lang="en-GB" sz="1200" kern="1200" dirty="0" smtClean="0">
                <a:solidFill>
                  <a:schemeClr val="tx1"/>
                </a:solidFill>
                <a:effectLst/>
                <a:latin typeface="+mn-lt"/>
                <a:ea typeface="+mn-ea"/>
                <a:cs typeface="+mn-cs"/>
              </a:rPr>
              <a:t>small </a:t>
            </a:r>
            <a:r>
              <a:rPr lang="en-GB" sz="1200" kern="1200" dirty="0">
                <a:solidFill>
                  <a:schemeClr val="tx1"/>
                </a:solidFill>
                <a:effectLst/>
                <a:latin typeface="+mn-lt"/>
                <a:ea typeface="+mn-ea"/>
                <a:cs typeface="+mn-cs"/>
              </a:rPr>
              <a:t>amount of foods that are high in fat or sugar. To remain healthy, we need lots of different vitamins and minerals that we get from our foods, such as vitamin C, calcium and iron.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often think that the term ‘diet’ refers to a low-calorie or low fat dieting plan followed in order to lose weight because of the way the word is commonly used. In science, ‘diet’ refers to everything a person or animal eats.</a:t>
            </a:r>
            <a:endParaRPr lang="en-GB" dirty="0"/>
          </a:p>
        </p:txBody>
      </p:sp>
      <p:sp>
        <p:nvSpPr>
          <p:cNvPr id="4" name="Slide Number Placeholder 3"/>
          <p:cNvSpPr>
            <a:spLocks noGrp="1"/>
          </p:cNvSpPr>
          <p:nvPr>
            <p:ph type="sldNum" sz="quarter" idx="5"/>
          </p:nvPr>
        </p:nvSpPr>
        <p:spPr/>
        <p:txBody>
          <a:bodyPr/>
          <a:lstStyle/>
          <a:p>
            <a:fld id="{45B51084-8CEB-46F0-BFFC-62B9B781E2D1}" type="slidenum">
              <a:rPr lang="en-GB" smtClean="0"/>
              <a:t>4</a:t>
            </a:fld>
            <a:endParaRPr lang="en-GB"/>
          </a:p>
        </p:txBody>
      </p:sp>
    </p:spTree>
    <p:extLst>
      <p:ext uri="{BB962C8B-B14F-4D97-AF65-F5344CB8AC3E}">
        <p14:creationId xmlns:p14="http://schemas.microsoft.com/office/powerpoint/2010/main" val="291790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indent="0">
              <a:buFontTx/>
              <a:buNone/>
            </a:pPr>
            <a:r>
              <a:rPr lang="en-GB" b="0" dirty="0"/>
              <a:t>Slide 5:</a:t>
            </a:r>
          </a:p>
          <a:p>
            <a:pPr marL="0" indent="0">
              <a:buFontTx/>
              <a:buNone/>
            </a:pPr>
            <a:r>
              <a:rPr lang="en-GB" b="1" dirty="0"/>
              <a:t>Questions to pose to children:</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Which foods do you think are in season at the minute?</a:t>
            </a:r>
            <a:endParaRPr lang="en-GB" b="1" dirty="0"/>
          </a:p>
          <a:p>
            <a:pPr marL="0" indent="0">
              <a:buFontTx/>
              <a:buNone/>
            </a:pPr>
            <a:r>
              <a:rPr lang="en-GB" b="0" dirty="0"/>
              <a:t>Where will we find information about which foods are in season?</a:t>
            </a:r>
          </a:p>
          <a:p>
            <a:pPr marL="0" indent="0">
              <a:buFontTx/>
              <a:buNone/>
            </a:pPr>
            <a:endParaRPr lang="en-GB" b="0" dirty="0"/>
          </a:p>
          <a:p>
            <a:r>
              <a:rPr lang="en-GB" sz="1200" kern="1200" dirty="0">
                <a:solidFill>
                  <a:schemeClr val="tx1"/>
                </a:solidFill>
                <a:effectLst/>
                <a:latin typeface="+mn-lt"/>
                <a:ea typeface="+mn-ea"/>
                <a:cs typeface="+mn-cs"/>
              </a:rPr>
              <a:t>This investigation will need to be carried out with the support of secondary sources – books and/or the internet. Alternatively, if you have access to a farm shop or local market, children could ask in person or send a family member or teacher with some questions to ask. </a:t>
            </a:r>
          </a:p>
          <a:p>
            <a:r>
              <a:rPr lang="en-GB" sz="1200" kern="1200" dirty="0">
                <a:solidFill>
                  <a:schemeClr val="tx1"/>
                </a:solidFill>
                <a:effectLst/>
                <a:latin typeface="+mn-lt"/>
                <a:ea typeface="+mn-ea"/>
                <a:cs typeface="+mn-cs"/>
              </a:rPr>
              <a:t>A good starting point would be to find out which of the foods they eat regularly are currently in season and which nutrients can be found in these. Children may come across foods that they are unfamiliar with, providing a great opportunity to try new foods if these are available.</a:t>
            </a:r>
          </a:p>
          <a:p>
            <a:r>
              <a:rPr lang="en-GB" sz="1200" kern="1200" dirty="0">
                <a:solidFill>
                  <a:schemeClr val="tx1"/>
                </a:solidFill>
                <a:effectLst/>
                <a:latin typeface="+mn-lt"/>
                <a:ea typeface="+mn-ea"/>
                <a:cs typeface="+mn-cs"/>
              </a:rPr>
              <a:t>Children could record their ideas by drawing a labelled picture of the meal, including the nutrients in it, by writing a recipe or by making their meal and taking photographs.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Health and Safety: </a:t>
            </a:r>
            <a:r>
              <a:rPr lang="en-GB" sz="1200" kern="1200" dirty="0">
                <a:solidFill>
                  <a:schemeClr val="tx1"/>
                </a:solidFill>
                <a:effectLst/>
                <a:latin typeface="+mn-lt"/>
                <a:ea typeface="+mn-ea"/>
                <a:cs typeface="+mn-cs"/>
              </a:rPr>
              <a:t>Ensure children are closely supervised while preparing food, and that you model to correct techniques for potentially dangerous food preparation, such as chopping food or using appliances that are likely to be very hot or sharp.</a:t>
            </a:r>
            <a:endParaRPr lang="en-GB" b="0" dirty="0"/>
          </a:p>
        </p:txBody>
      </p:sp>
      <p:sp>
        <p:nvSpPr>
          <p:cNvPr id="4" name="Slide Number Placeholder 3"/>
          <p:cNvSpPr>
            <a:spLocks noGrp="1"/>
          </p:cNvSpPr>
          <p:nvPr>
            <p:ph type="sldNum" sz="quarter" idx="5"/>
          </p:nvPr>
        </p:nvSpPr>
        <p:spPr/>
        <p:txBody>
          <a:bodyPr/>
          <a:lstStyle/>
          <a:p>
            <a:fld id="{45B51084-8CEB-46F0-BFFC-62B9B781E2D1}" type="slidenum">
              <a:rPr lang="en-GB" smtClean="0"/>
              <a:t>5</a:t>
            </a:fld>
            <a:endParaRPr lang="en-GB"/>
          </a:p>
        </p:txBody>
      </p:sp>
    </p:spTree>
    <p:extLst>
      <p:ext uri="{BB962C8B-B14F-4D97-AF65-F5344CB8AC3E}">
        <p14:creationId xmlns:p14="http://schemas.microsoft.com/office/powerpoint/2010/main" val="184955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Slide 6:</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Questions to pose to children: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Where you surprised to see how many foods were in season? Did you think it would be more or less than it was?</a:t>
            </a:r>
          </a:p>
          <a:p>
            <a:r>
              <a:rPr lang="en-GB" sz="1200" kern="1200" dirty="0">
                <a:solidFill>
                  <a:schemeClr val="tx1"/>
                </a:solidFill>
                <a:effectLst/>
                <a:latin typeface="+mn-lt"/>
                <a:ea typeface="+mn-ea"/>
                <a:cs typeface="+mn-cs"/>
              </a:rPr>
              <a:t>Was it easy to plan a meal when your ingredients were limited?</a:t>
            </a:r>
          </a:p>
          <a:p>
            <a:r>
              <a:rPr lang="en-GB" sz="1200" kern="1200" dirty="0">
                <a:solidFill>
                  <a:schemeClr val="tx1"/>
                </a:solidFill>
                <a:effectLst/>
                <a:latin typeface="+mn-lt"/>
                <a:ea typeface="+mn-ea"/>
                <a:cs typeface="+mn-cs"/>
              </a:rPr>
              <a:t>What do you think the impact on the environment would be if you always ate seasonably? What if everyone ate seasonably?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could prepare and cook their meal for friends or family. They could design packaging for their meal, thinking about sustainable packaging materials and how to make it appear attractive to the target market (children or other school cooks). They could explore which foods are in season at different times of the year and plan a different meal. They could also research how seasons are different in different parts of the world and how this affects what crops can be grown, for example in countries around the equator it is hot all year round.</a:t>
            </a:r>
          </a:p>
        </p:txBody>
      </p:sp>
      <p:sp>
        <p:nvSpPr>
          <p:cNvPr id="4" name="Slide Number Placeholder 3"/>
          <p:cNvSpPr>
            <a:spLocks noGrp="1"/>
          </p:cNvSpPr>
          <p:nvPr>
            <p:ph type="sldNum" sz="quarter" idx="5"/>
          </p:nvPr>
        </p:nvSpPr>
        <p:spPr/>
        <p:txBody>
          <a:bodyPr/>
          <a:lstStyle/>
          <a:p>
            <a:fld id="{45B51084-8CEB-46F0-BFFC-62B9B781E2D1}" type="slidenum">
              <a:rPr lang="en-GB" smtClean="0"/>
              <a:t>6</a:t>
            </a:fld>
            <a:endParaRPr lang="en-GB"/>
          </a:p>
        </p:txBody>
      </p:sp>
    </p:spTree>
    <p:extLst>
      <p:ext uri="{BB962C8B-B14F-4D97-AF65-F5344CB8AC3E}">
        <p14:creationId xmlns:p14="http://schemas.microsoft.com/office/powerpoint/2010/main" val="384113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B51084-8CEB-46F0-BFFC-62B9B781E2D1}"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84113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D0389E-EB14-4DAB-A3FA-91288140B259}"/>
              </a:ext>
            </a:extLst>
          </p:cNvPr>
          <p:cNvSpPr>
            <a:spLocks noGrp="1"/>
          </p:cNvSpPr>
          <p:nvPr>
            <p:ph type="ctrTitle"/>
          </p:nvPr>
        </p:nvSpPr>
        <p:spPr>
          <a:xfrm>
            <a:off x="1336080" y="1237717"/>
            <a:ext cx="8016479" cy="2632992"/>
          </a:xfrm>
        </p:spPr>
        <p:txBody>
          <a:bodyPr anchor="b"/>
          <a:lstStyle>
            <a:lvl1pPr algn="ctr">
              <a:defRPr sz="65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BF8866B4-D1B1-46BE-8887-37CD2A5A57D7}"/>
              </a:ext>
            </a:extLst>
          </p:cNvPr>
          <p:cNvSpPr>
            <a:spLocks noGrp="1"/>
          </p:cNvSpPr>
          <p:nvPr>
            <p:ph type="subTitle" idx="1"/>
          </p:nvPr>
        </p:nvSpPr>
        <p:spPr>
          <a:xfrm>
            <a:off x="1336080" y="3972247"/>
            <a:ext cx="8016479" cy="1825938"/>
          </a:xfrm>
        </p:spPr>
        <p:txBody>
          <a:bodyPr/>
          <a:lstStyle>
            <a:lvl1pPr marL="0" indent="0" algn="ctr">
              <a:buNone/>
              <a:defRPr sz="2600"/>
            </a:lvl1pPr>
            <a:lvl2pPr marL="497754" indent="0" algn="ctr">
              <a:buNone/>
              <a:defRPr sz="2200"/>
            </a:lvl2pPr>
            <a:lvl3pPr marL="995507" indent="0" algn="ctr">
              <a:buNone/>
              <a:defRPr sz="2000"/>
            </a:lvl3pPr>
            <a:lvl4pPr marL="1493261" indent="0" algn="ctr">
              <a:buNone/>
              <a:defRPr sz="1700"/>
            </a:lvl4pPr>
            <a:lvl5pPr marL="1991015" indent="0" algn="ctr">
              <a:buNone/>
              <a:defRPr sz="1700"/>
            </a:lvl5pPr>
            <a:lvl6pPr marL="2488768" indent="0" algn="ctr">
              <a:buNone/>
              <a:defRPr sz="1700"/>
            </a:lvl6pPr>
            <a:lvl7pPr marL="2986522" indent="0" algn="ctr">
              <a:buNone/>
              <a:defRPr sz="1700"/>
            </a:lvl7pPr>
            <a:lvl8pPr marL="3484275" indent="0" algn="ctr">
              <a:buNone/>
              <a:defRPr sz="1700"/>
            </a:lvl8pPr>
            <a:lvl9pPr marL="3982029" indent="0" algn="ctr">
              <a:buNone/>
              <a:defRPr sz="17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1248D6DB-7F8E-4A68-9721-4BA53F22DB4D}"/>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5" name="Footer Placeholder 4">
            <a:extLst>
              <a:ext uri="{FF2B5EF4-FFF2-40B4-BE49-F238E27FC236}">
                <a16:creationId xmlns="" xmlns:a16="http://schemas.microsoft.com/office/drawing/2014/main" id="{89113067-C66A-4069-B20F-F022171BE9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E14C29E-2DEF-4B66-A392-D6780A65887E}"/>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264380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6D1DA3-39E3-4292-9FDE-92469A2C82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D012D5FF-2972-4EF7-9189-27B88E94A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586E04E-56FD-46DC-BDAB-D1916BF7833F}"/>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5" name="Footer Placeholder 4">
            <a:extLst>
              <a:ext uri="{FF2B5EF4-FFF2-40B4-BE49-F238E27FC236}">
                <a16:creationId xmlns="" xmlns:a16="http://schemas.microsoft.com/office/drawing/2014/main" id="{4F6DEA2A-F43F-45AA-B675-92F531ABC5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5D50237-0434-437F-8267-E035D690D383}"/>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254978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30896B-98C3-4130-954C-63E862C13135}"/>
              </a:ext>
            </a:extLst>
          </p:cNvPr>
          <p:cNvSpPr>
            <a:spLocks noGrp="1"/>
          </p:cNvSpPr>
          <p:nvPr>
            <p:ph type="title" orient="vert"/>
          </p:nvPr>
        </p:nvSpPr>
        <p:spPr>
          <a:xfrm>
            <a:off x="7649057" y="402652"/>
            <a:ext cx="2304737" cy="6409166"/>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8F72A50-F799-478D-AD71-F206B41559AB}"/>
              </a:ext>
            </a:extLst>
          </p:cNvPr>
          <p:cNvSpPr>
            <a:spLocks noGrp="1"/>
          </p:cNvSpPr>
          <p:nvPr>
            <p:ph type="body" orient="vert" idx="1"/>
          </p:nvPr>
        </p:nvSpPr>
        <p:spPr>
          <a:xfrm>
            <a:off x="734844" y="402652"/>
            <a:ext cx="6780605"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BA2D577-DB7E-4598-AFBF-636FBCE4D431}"/>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5" name="Footer Placeholder 4">
            <a:extLst>
              <a:ext uri="{FF2B5EF4-FFF2-40B4-BE49-F238E27FC236}">
                <a16:creationId xmlns="" xmlns:a16="http://schemas.microsoft.com/office/drawing/2014/main" id="{5054BE2D-7635-4EF3-8851-6C971B216C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79D379A-5764-4EFD-B623-92F6D494A1A8}"/>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151267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D0389E-EB14-4DAB-A3FA-91288140B259}"/>
              </a:ext>
            </a:extLst>
          </p:cNvPr>
          <p:cNvSpPr>
            <a:spLocks noGrp="1"/>
          </p:cNvSpPr>
          <p:nvPr>
            <p:ph type="ctrTitle"/>
          </p:nvPr>
        </p:nvSpPr>
        <p:spPr>
          <a:xfrm>
            <a:off x="1336080" y="1237717"/>
            <a:ext cx="8016479" cy="2632992"/>
          </a:xfrm>
        </p:spPr>
        <p:txBody>
          <a:bodyPr anchor="b"/>
          <a:lstStyle>
            <a:lvl1pPr algn="ctr">
              <a:defRPr sz="6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F8866B4-D1B1-46BE-8887-37CD2A5A57D7}"/>
              </a:ext>
            </a:extLst>
          </p:cNvPr>
          <p:cNvSpPr>
            <a:spLocks noGrp="1"/>
          </p:cNvSpPr>
          <p:nvPr>
            <p:ph type="subTitle" idx="1"/>
          </p:nvPr>
        </p:nvSpPr>
        <p:spPr>
          <a:xfrm>
            <a:off x="1336080" y="3972247"/>
            <a:ext cx="8016479" cy="1825938"/>
          </a:xfrm>
        </p:spPr>
        <p:txBody>
          <a:bodyPr/>
          <a:lstStyle>
            <a:lvl1pPr marL="0" indent="0" algn="ctr">
              <a:buNone/>
              <a:defRPr sz="2600"/>
            </a:lvl1pPr>
            <a:lvl2pPr marL="497754" indent="0" algn="ctr">
              <a:buNone/>
              <a:defRPr sz="2200"/>
            </a:lvl2pPr>
            <a:lvl3pPr marL="995507" indent="0" algn="ctr">
              <a:buNone/>
              <a:defRPr sz="2000"/>
            </a:lvl3pPr>
            <a:lvl4pPr marL="1493261" indent="0" algn="ctr">
              <a:buNone/>
              <a:defRPr sz="1700"/>
            </a:lvl4pPr>
            <a:lvl5pPr marL="1991015" indent="0" algn="ctr">
              <a:buNone/>
              <a:defRPr sz="1700"/>
            </a:lvl5pPr>
            <a:lvl6pPr marL="2488768" indent="0" algn="ctr">
              <a:buNone/>
              <a:defRPr sz="1700"/>
            </a:lvl6pPr>
            <a:lvl7pPr marL="2986522" indent="0" algn="ctr">
              <a:buNone/>
              <a:defRPr sz="1700"/>
            </a:lvl7pPr>
            <a:lvl8pPr marL="3484275" indent="0" algn="ctr">
              <a:buNone/>
              <a:defRPr sz="1700"/>
            </a:lvl8pPr>
            <a:lvl9pPr marL="3982029" indent="0" algn="ctr">
              <a:buNone/>
              <a:defRPr sz="17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248D6DB-7F8E-4A68-9721-4BA53F22DB4D}"/>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89113067-C66A-4069-B20F-F022171BE9C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E14C29E-2DEF-4B66-A392-D6780A65887E}"/>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37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5965DA-8BF4-4716-BE77-C6E2F17BA9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8FB7844-6FBF-4DBE-8DB7-82D8A232E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197D5FB-9862-427E-B7C0-A4AEEEF82507}"/>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EDD1665-0502-4B22-B745-6B27B842E0A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7F65325-F7E0-459C-940E-EAC68E29E513}"/>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761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20BDD-EA24-43EE-9E05-48493D1B3A28}"/>
              </a:ext>
            </a:extLst>
          </p:cNvPr>
          <p:cNvSpPr>
            <a:spLocks noGrp="1"/>
          </p:cNvSpPr>
          <p:nvPr>
            <p:ph type="title"/>
          </p:nvPr>
        </p:nvSpPr>
        <p:spPr>
          <a:xfrm>
            <a:off x="729277" y="1885463"/>
            <a:ext cx="9218950" cy="3145935"/>
          </a:xfrm>
        </p:spPr>
        <p:txBody>
          <a:bodyPr anchor="b"/>
          <a:lstStyle>
            <a:lvl1pPr>
              <a:defRPr sz="6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F10CBC9-8C44-42FA-B8C1-F1A9CD969C59}"/>
              </a:ext>
            </a:extLst>
          </p:cNvPr>
          <p:cNvSpPr>
            <a:spLocks noGrp="1"/>
          </p:cNvSpPr>
          <p:nvPr>
            <p:ph type="body" idx="1"/>
          </p:nvPr>
        </p:nvSpPr>
        <p:spPr>
          <a:xfrm>
            <a:off x="729277" y="5061159"/>
            <a:ext cx="9218950" cy="1654373"/>
          </a:xfrm>
        </p:spPr>
        <p:txBody>
          <a:bodyPr/>
          <a:lstStyle>
            <a:lvl1pPr marL="0" indent="0">
              <a:buNone/>
              <a:defRPr sz="2600">
                <a:solidFill>
                  <a:schemeClr val="tx1">
                    <a:tint val="75000"/>
                  </a:schemeClr>
                </a:solidFill>
              </a:defRPr>
            </a:lvl1pPr>
            <a:lvl2pPr marL="497754" indent="0">
              <a:buNone/>
              <a:defRPr sz="2200">
                <a:solidFill>
                  <a:schemeClr val="tx1">
                    <a:tint val="75000"/>
                  </a:schemeClr>
                </a:solidFill>
              </a:defRPr>
            </a:lvl2pPr>
            <a:lvl3pPr marL="995507" indent="0">
              <a:buNone/>
              <a:defRPr sz="2000">
                <a:solidFill>
                  <a:schemeClr val="tx1">
                    <a:tint val="75000"/>
                  </a:schemeClr>
                </a:solidFill>
              </a:defRPr>
            </a:lvl3pPr>
            <a:lvl4pPr marL="1493261" indent="0">
              <a:buNone/>
              <a:defRPr sz="1700">
                <a:solidFill>
                  <a:schemeClr val="tx1">
                    <a:tint val="75000"/>
                  </a:schemeClr>
                </a:solidFill>
              </a:defRPr>
            </a:lvl4pPr>
            <a:lvl5pPr marL="1991015" indent="0">
              <a:buNone/>
              <a:defRPr sz="1700">
                <a:solidFill>
                  <a:schemeClr val="tx1">
                    <a:tint val="75000"/>
                  </a:schemeClr>
                </a:solidFill>
              </a:defRPr>
            </a:lvl5pPr>
            <a:lvl6pPr marL="2488768" indent="0">
              <a:buNone/>
              <a:defRPr sz="1700">
                <a:solidFill>
                  <a:schemeClr val="tx1">
                    <a:tint val="75000"/>
                  </a:schemeClr>
                </a:solidFill>
              </a:defRPr>
            </a:lvl6pPr>
            <a:lvl7pPr marL="2986522" indent="0">
              <a:buNone/>
              <a:defRPr sz="1700">
                <a:solidFill>
                  <a:schemeClr val="tx1">
                    <a:tint val="75000"/>
                  </a:schemeClr>
                </a:solidFill>
              </a:defRPr>
            </a:lvl7pPr>
            <a:lvl8pPr marL="3484275" indent="0">
              <a:buNone/>
              <a:defRPr sz="1700">
                <a:solidFill>
                  <a:schemeClr val="tx1">
                    <a:tint val="75000"/>
                  </a:schemeClr>
                </a:solidFill>
              </a:defRPr>
            </a:lvl8pPr>
            <a:lvl9pPr marL="3982029" indent="0">
              <a:buNone/>
              <a:defRPr sz="17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0621C2-75D4-4BDB-9444-BBAD154ECA69}"/>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3BAC515B-A14B-49EA-A74F-F851751627A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D16EB0E4-2335-4D26-BBDE-646DAE82E52F}"/>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356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E63DB-4574-4FF6-94FE-EA0F3BB04F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F92AFEF-EE94-4AE0-8D8E-094D857370DA}"/>
              </a:ext>
            </a:extLst>
          </p:cNvPr>
          <p:cNvSpPr>
            <a:spLocks noGrp="1"/>
          </p:cNvSpPr>
          <p:nvPr>
            <p:ph sz="half" idx="1"/>
          </p:nvPr>
        </p:nvSpPr>
        <p:spPr>
          <a:xfrm>
            <a:off x="73484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E9AA21E-F69A-469D-875D-5553CEB72671}"/>
              </a:ext>
            </a:extLst>
          </p:cNvPr>
          <p:cNvSpPr>
            <a:spLocks noGrp="1"/>
          </p:cNvSpPr>
          <p:nvPr>
            <p:ph sz="half" idx="2"/>
          </p:nvPr>
        </p:nvSpPr>
        <p:spPr>
          <a:xfrm>
            <a:off x="541112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4345438-1E39-44C3-BE49-9FC8CEA39787}"/>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37588B5E-B53D-4419-8BD3-E9E8DFF0308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17729F8E-36AB-4433-A08B-BD002EAA4086}"/>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7982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28D80-5177-4BD0-82E6-6CE966B74BD2}"/>
              </a:ext>
            </a:extLst>
          </p:cNvPr>
          <p:cNvSpPr>
            <a:spLocks noGrp="1"/>
          </p:cNvSpPr>
          <p:nvPr>
            <p:ph type="title"/>
          </p:nvPr>
        </p:nvSpPr>
        <p:spPr>
          <a:xfrm>
            <a:off x="736237" y="402654"/>
            <a:ext cx="9218950" cy="1461801"/>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A4FC0CF-F848-4FA7-AABB-F2AAFE4EF5B7}"/>
              </a:ext>
            </a:extLst>
          </p:cNvPr>
          <p:cNvSpPr>
            <a:spLocks noGrp="1"/>
          </p:cNvSpPr>
          <p:nvPr>
            <p:ph type="body" idx="1"/>
          </p:nvPr>
        </p:nvSpPr>
        <p:spPr>
          <a:xfrm>
            <a:off x="736236" y="1853949"/>
            <a:ext cx="4521795" cy="908592"/>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8C6BE1E-C726-41D5-8502-F4E15B004379}"/>
              </a:ext>
            </a:extLst>
          </p:cNvPr>
          <p:cNvSpPr>
            <a:spLocks noGrp="1"/>
          </p:cNvSpPr>
          <p:nvPr>
            <p:ph sz="half" idx="2"/>
          </p:nvPr>
        </p:nvSpPr>
        <p:spPr>
          <a:xfrm>
            <a:off x="736236" y="2762541"/>
            <a:ext cx="4521795"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5A72D41-BD40-4BBE-AAFA-6BBB3E02AF06}"/>
              </a:ext>
            </a:extLst>
          </p:cNvPr>
          <p:cNvSpPr>
            <a:spLocks noGrp="1"/>
          </p:cNvSpPr>
          <p:nvPr>
            <p:ph type="body" sz="quarter" idx="3"/>
          </p:nvPr>
        </p:nvSpPr>
        <p:spPr>
          <a:xfrm>
            <a:off x="5411124" y="1853949"/>
            <a:ext cx="4544063" cy="908592"/>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CF56F7-49BC-46DA-B6A0-29E532A51438}"/>
              </a:ext>
            </a:extLst>
          </p:cNvPr>
          <p:cNvSpPr>
            <a:spLocks noGrp="1"/>
          </p:cNvSpPr>
          <p:nvPr>
            <p:ph sz="quarter" idx="4"/>
          </p:nvPr>
        </p:nvSpPr>
        <p:spPr>
          <a:xfrm>
            <a:off x="5411124" y="2762541"/>
            <a:ext cx="454406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8CF359E-929F-4679-A85B-C877FF388CB4}"/>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982F09F6-9F65-40CA-A678-C42F6E6EB48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883B547D-1015-4443-A423-9E69DFA1FA44}"/>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0763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F8479-8BD3-44DF-BDCC-80139AB0D7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A7F3E96-D6E1-4AD6-9A8E-8FC9AF0E2FB9}"/>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FA83B5D6-485B-4A5D-9C1D-E22DC3C918BA}"/>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957D5AEC-5909-4F46-80D2-EF65D75709A3}"/>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4287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6DFE40-6F0B-44CF-AE20-5B96657B774A}"/>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5BF42D29-6B23-407B-AB10-5D240BFC1E1D}"/>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4C50A9CE-265E-469B-9232-785368894EB2}"/>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9887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4DF1B-DE54-4053-BC2A-E1CE86E8F1AA}"/>
              </a:ext>
            </a:extLst>
          </p:cNvPr>
          <p:cNvSpPr>
            <a:spLocks noGrp="1"/>
          </p:cNvSpPr>
          <p:nvPr>
            <p:ph type="title"/>
          </p:nvPr>
        </p:nvSpPr>
        <p:spPr>
          <a:xfrm>
            <a:off x="736237" y="504190"/>
            <a:ext cx="3447364" cy="1764665"/>
          </a:xfrm>
        </p:spPr>
        <p:txBody>
          <a:bodyPr anchor="b"/>
          <a:lstStyle>
            <a:lvl1pPr>
              <a:defRPr sz="35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B48F181-14BD-49CD-8107-10700F722F4A}"/>
              </a:ext>
            </a:extLst>
          </p:cNvPr>
          <p:cNvSpPr>
            <a:spLocks noGrp="1"/>
          </p:cNvSpPr>
          <p:nvPr>
            <p:ph idx="1"/>
          </p:nvPr>
        </p:nvSpPr>
        <p:spPr>
          <a:xfrm>
            <a:off x="4544063" y="1088912"/>
            <a:ext cx="5411124" cy="5374525"/>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416F1BDE-676E-4764-B453-2D4C66E9258F}"/>
              </a:ext>
            </a:extLst>
          </p:cNvPr>
          <p:cNvSpPr>
            <a:spLocks noGrp="1"/>
          </p:cNvSpPr>
          <p:nvPr>
            <p:ph type="body" sz="half" idx="2"/>
          </p:nvPr>
        </p:nvSpPr>
        <p:spPr>
          <a:xfrm>
            <a:off x="736237" y="2268855"/>
            <a:ext cx="3447364" cy="4203335"/>
          </a:xfrm>
        </p:spPr>
        <p:txBody>
          <a:bodyPr/>
          <a:lstStyle>
            <a:lvl1pPr marL="0" indent="0">
              <a:buNone/>
              <a:defRPr sz="1700"/>
            </a:lvl1pPr>
            <a:lvl2pPr marL="497754" indent="0">
              <a:buNone/>
              <a:defRPr sz="1500"/>
            </a:lvl2pPr>
            <a:lvl3pPr marL="995507" indent="0">
              <a:buNone/>
              <a:defRPr sz="1300"/>
            </a:lvl3pPr>
            <a:lvl4pPr marL="1493261" indent="0">
              <a:buNone/>
              <a:defRPr sz="1100"/>
            </a:lvl4pPr>
            <a:lvl5pPr marL="1991015" indent="0">
              <a:buNone/>
              <a:defRPr sz="1100"/>
            </a:lvl5pPr>
            <a:lvl6pPr marL="2488768" indent="0">
              <a:buNone/>
              <a:defRPr sz="1100"/>
            </a:lvl6pPr>
            <a:lvl7pPr marL="2986522" indent="0">
              <a:buNone/>
              <a:defRPr sz="1100"/>
            </a:lvl7pPr>
            <a:lvl8pPr marL="3484275" indent="0">
              <a:buNone/>
              <a:defRPr sz="1100"/>
            </a:lvl8pPr>
            <a:lvl9pPr marL="3982029"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9371F43F-939F-408A-8B2C-E80C5EF65295}"/>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07375400-3495-4DDD-912D-611BA66C59EE}"/>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0E8F224C-6E81-46F3-ADE4-C472FD87BCDD}"/>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705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5965DA-8BF4-4716-BE77-C6E2F17BA9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8FB7844-6FBF-4DBE-8DB7-82D8A232E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197D5FB-9862-427E-B7C0-A4AEEEF82507}"/>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5" name="Footer Placeholder 4">
            <a:extLst>
              <a:ext uri="{FF2B5EF4-FFF2-40B4-BE49-F238E27FC236}">
                <a16:creationId xmlns="" xmlns:a16="http://schemas.microsoft.com/office/drawing/2014/main" id="{AEDD1665-0502-4B22-B745-6B27B842E0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7F65325-F7E0-459C-940E-EAC68E29E513}"/>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3207235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2A0A6-A96A-417E-A3EA-1FB7551DC29E}"/>
              </a:ext>
            </a:extLst>
          </p:cNvPr>
          <p:cNvSpPr>
            <a:spLocks noGrp="1"/>
          </p:cNvSpPr>
          <p:nvPr>
            <p:ph type="title"/>
          </p:nvPr>
        </p:nvSpPr>
        <p:spPr>
          <a:xfrm>
            <a:off x="736237" y="504190"/>
            <a:ext cx="3447364" cy="1764665"/>
          </a:xfrm>
        </p:spPr>
        <p:txBody>
          <a:bodyPr anchor="b"/>
          <a:lstStyle>
            <a:lvl1pPr>
              <a:defRPr sz="35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80A77985-CA48-4218-A374-C64B2766DA12}"/>
              </a:ext>
            </a:extLst>
          </p:cNvPr>
          <p:cNvSpPr>
            <a:spLocks noGrp="1"/>
          </p:cNvSpPr>
          <p:nvPr>
            <p:ph type="pic" idx="1"/>
          </p:nvPr>
        </p:nvSpPr>
        <p:spPr>
          <a:xfrm>
            <a:off x="4544063" y="1088912"/>
            <a:ext cx="5411124" cy="5374525"/>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GB"/>
          </a:p>
        </p:txBody>
      </p:sp>
      <p:sp>
        <p:nvSpPr>
          <p:cNvPr id="4" name="Text Placeholder 3">
            <a:extLst>
              <a:ext uri="{FF2B5EF4-FFF2-40B4-BE49-F238E27FC236}">
                <a16:creationId xmlns:a16="http://schemas.microsoft.com/office/drawing/2014/main" xmlns="" id="{2E0CCD72-9004-4EF0-A27B-8FAC23F3BB26}"/>
              </a:ext>
            </a:extLst>
          </p:cNvPr>
          <p:cNvSpPr>
            <a:spLocks noGrp="1"/>
          </p:cNvSpPr>
          <p:nvPr>
            <p:ph type="body" sz="half" idx="2"/>
          </p:nvPr>
        </p:nvSpPr>
        <p:spPr>
          <a:xfrm>
            <a:off x="736237" y="2268855"/>
            <a:ext cx="3447364" cy="4203335"/>
          </a:xfrm>
        </p:spPr>
        <p:txBody>
          <a:bodyPr/>
          <a:lstStyle>
            <a:lvl1pPr marL="0" indent="0">
              <a:buNone/>
              <a:defRPr sz="1700"/>
            </a:lvl1pPr>
            <a:lvl2pPr marL="497754" indent="0">
              <a:buNone/>
              <a:defRPr sz="1500"/>
            </a:lvl2pPr>
            <a:lvl3pPr marL="995507" indent="0">
              <a:buNone/>
              <a:defRPr sz="1300"/>
            </a:lvl3pPr>
            <a:lvl4pPr marL="1493261" indent="0">
              <a:buNone/>
              <a:defRPr sz="1100"/>
            </a:lvl4pPr>
            <a:lvl5pPr marL="1991015" indent="0">
              <a:buNone/>
              <a:defRPr sz="1100"/>
            </a:lvl5pPr>
            <a:lvl6pPr marL="2488768" indent="0">
              <a:buNone/>
              <a:defRPr sz="1100"/>
            </a:lvl6pPr>
            <a:lvl7pPr marL="2986522" indent="0">
              <a:buNone/>
              <a:defRPr sz="1100"/>
            </a:lvl7pPr>
            <a:lvl8pPr marL="3484275" indent="0">
              <a:buNone/>
              <a:defRPr sz="1100"/>
            </a:lvl8pPr>
            <a:lvl9pPr marL="3982029"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A3507C85-5B8E-40DD-9E7B-7D2C4E89CE9D}"/>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E9340066-5A1C-4675-B549-656A781BF10B}"/>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57420346-07A1-4706-A133-E2FF9C8AE1EC}"/>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1989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D1DA3-39E3-4292-9FDE-92469A2C82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012D5FF-2972-4EF7-9189-27B88E94A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586E04E-56FD-46DC-BDAB-D1916BF7833F}"/>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F6DEA2A-F43F-45AA-B675-92F531ABC5E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75D50237-0434-437F-8267-E035D690D383}"/>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83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30896B-98C3-4130-954C-63E862C13135}"/>
              </a:ext>
            </a:extLst>
          </p:cNvPr>
          <p:cNvSpPr>
            <a:spLocks noGrp="1"/>
          </p:cNvSpPr>
          <p:nvPr>
            <p:ph type="title" orient="vert"/>
          </p:nvPr>
        </p:nvSpPr>
        <p:spPr>
          <a:xfrm>
            <a:off x="7649057" y="402652"/>
            <a:ext cx="2304737" cy="640916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8F72A50-F799-478D-AD71-F206B41559AB}"/>
              </a:ext>
            </a:extLst>
          </p:cNvPr>
          <p:cNvSpPr>
            <a:spLocks noGrp="1"/>
          </p:cNvSpPr>
          <p:nvPr>
            <p:ph type="body" orient="vert" idx="1"/>
          </p:nvPr>
        </p:nvSpPr>
        <p:spPr>
          <a:xfrm>
            <a:off x="734844" y="402652"/>
            <a:ext cx="6780605"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BA2D577-DB7E-4598-AFBF-636FBCE4D431}"/>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5054BE2D-7635-4EF3-8851-6C971B216CA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779D379A-5764-4EFD-B623-92F6D494A1A8}"/>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231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20BDD-EA24-43EE-9E05-48493D1B3A28}"/>
              </a:ext>
            </a:extLst>
          </p:cNvPr>
          <p:cNvSpPr>
            <a:spLocks noGrp="1"/>
          </p:cNvSpPr>
          <p:nvPr>
            <p:ph type="title"/>
          </p:nvPr>
        </p:nvSpPr>
        <p:spPr>
          <a:xfrm>
            <a:off x="729277" y="1885463"/>
            <a:ext cx="9218950" cy="3145935"/>
          </a:xfrm>
        </p:spPr>
        <p:txBody>
          <a:bodyPr anchor="b"/>
          <a:lstStyle>
            <a:lvl1pPr>
              <a:defRPr sz="65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F10CBC9-8C44-42FA-B8C1-F1A9CD969C59}"/>
              </a:ext>
            </a:extLst>
          </p:cNvPr>
          <p:cNvSpPr>
            <a:spLocks noGrp="1"/>
          </p:cNvSpPr>
          <p:nvPr>
            <p:ph type="body" idx="1"/>
          </p:nvPr>
        </p:nvSpPr>
        <p:spPr>
          <a:xfrm>
            <a:off x="729277" y="5061159"/>
            <a:ext cx="9218950" cy="1654373"/>
          </a:xfrm>
        </p:spPr>
        <p:txBody>
          <a:bodyPr/>
          <a:lstStyle>
            <a:lvl1pPr marL="0" indent="0">
              <a:buNone/>
              <a:defRPr sz="2600">
                <a:solidFill>
                  <a:schemeClr val="tx1">
                    <a:tint val="75000"/>
                  </a:schemeClr>
                </a:solidFill>
              </a:defRPr>
            </a:lvl1pPr>
            <a:lvl2pPr marL="497754" indent="0">
              <a:buNone/>
              <a:defRPr sz="2200">
                <a:solidFill>
                  <a:schemeClr val="tx1">
                    <a:tint val="75000"/>
                  </a:schemeClr>
                </a:solidFill>
              </a:defRPr>
            </a:lvl2pPr>
            <a:lvl3pPr marL="995507" indent="0">
              <a:buNone/>
              <a:defRPr sz="2000">
                <a:solidFill>
                  <a:schemeClr val="tx1">
                    <a:tint val="75000"/>
                  </a:schemeClr>
                </a:solidFill>
              </a:defRPr>
            </a:lvl3pPr>
            <a:lvl4pPr marL="1493261" indent="0">
              <a:buNone/>
              <a:defRPr sz="1700">
                <a:solidFill>
                  <a:schemeClr val="tx1">
                    <a:tint val="75000"/>
                  </a:schemeClr>
                </a:solidFill>
              </a:defRPr>
            </a:lvl4pPr>
            <a:lvl5pPr marL="1991015" indent="0">
              <a:buNone/>
              <a:defRPr sz="1700">
                <a:solidFill>
                  <a:schemeClr val="tx1">
                    <a:tint val="75000"/>
                  </a:schemeClr>
                </a:solidFill>
              </a:defRPr>
            </a:lvl5pPr>
            <a:lvl6pPr marL="2488768" indent="0">
              <a:buNone/>
              <a:defRPr sz="1700">
                <a:solidFill>
                  <a:schemeClr val="tx1">
                    <a:tint val="75000"/>
                  </a:schemeClr>
                </a:solidFill>
              </a:defRPr>
            </a:lvl6pPr>
            <a:lvl7pPr marL="2986522" indent="0">
              <a:buNone/>
              <a:defRPr sz="1700">
                <a:solidFill>
                  <a:schemeClr val="tx1">
                    <a:tint val="75000"/>
                  </a:schemeClr>
                </a:solidFill>
              </a:defRPr>
            </a:lvl7pPr>
            <a:lvl8pPr marL="3484275" indent="0">
              <a:buNone/>
              <a:defRPr sz="1700">
                <a:solidFill>
                  <a:schemeClr val="tx1">
                    <a:tint val="75000"/>
                  </a:schemeClr>
                </a:solidFill>
              </a:defRPr>
            </a:lvl8pPr>
            <a:lvl9pPr marL="3982029" indent="0">
              <a:buNone/>
              <a:defRPr sz="17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70621C2-75D4-4BDB-9444-BBAD154ECA69}"/>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5" name="Footer Placeholder 4">
            <a:extLst>
              <a:ext uri="{FF2B5EF4-FFF2-40B4-BE49-F238E27FC236}">
                <a16:creationId xmlns="" xmlns:a16="http://schemas.microsoft.com/office/drawing/2014/main" id="{3BAC515B-A14B-49EA-A74F-F85175162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16EB0E4-2335-4D26-BBDE-646DAE82E52F}"/>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320318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E63DB-4574-4FF6-94FE-EA0F3BB04F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F92AFEF-EE94-4AE0-8D8E-094D857370DA}"/>
              </a:ext>
            </a:extLst>
          </p:cNvPr>
          <p:cNvSpPr>
            <a:spLocks noGrp="1"/>
          </p:cNvSpPr>
          <p:nvPr>
            <p:ph sz="half" idx="1"/>
          </p:nvPr>
        </p:nvSpPr>
        <p:spPr>
          <a:xfrm>
            <a:off x="73484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6E9AA21E-F69A-469D-875D-5553CEB72671}"/>
              </a:ext>
            </a:extLst>
          </p:cNvPr>
          <p:cNvSpPr>
            <a:spLocks noGrp="1"/>
          </p:cNvSpPr>
          <p:nvPr>
            <p:ph sz="half" idx="2"/>
          </p:nvPr>
        </p:nvSpPr>
        <p:spPr>
          <a:xfrm>
            <a:off x="541112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4345438-1E39-44C3-BE49-9FC8CEA39787}"/>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6" name="Footer Placeholder 5">
            <a:extLst>
              <a:ext uri="{FF2B5EF4-FFF2-40B4-BE49-F238E27FC236}">
                <a16:creationId xmlns="" xmlns:a16="http://schemas.microsoft.com/office/drawing/2014/main" id="{37588B5E-B53D-4419-8BD3-E9E8DFF030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7729F8E-36AB-4433-A08B-BD002EAA4086}"/>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86433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028D80-5177-4BD0-82E6-6CE966B74BD2}"/>
              </a:ext>
            </a:extLst>
          </p:cNvPr>
          <p:cNvSpPr>
            <a:spLocks noGrp="1"/>
          </p:cNvSpPr>
          <p:nvPr>
            <p:ph type="title"/>
          </p:nvPr>
        </p:nvSpPr>
        <p:spPr>
          <a:xfrm>
            <a:off x="736237" y="402654"/>
            <a:ext cx="9218950" cy="1461801"/>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A4FC0CF-F848-4FA7-AABB-F2AAFE4EF5B7}"/>
              </a:ext>
            </a:extLst>
          </p:cNvPr>
          <p:cNvSpPr>
            <a:spLocks noGrp="1"/>
          </p:cNvSpPr>
          <p:nvPr>
            <p:ph type="body" idx="1"/>
          </p:nvPr>
        </p:nvSpPr>
        <p:spPr>
          <a:xfrm>
            <a:off x="736236" y="1853949"/>
            <a:ext cx="4521795" cy="908592"/>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8C6BE1E-C726-41D5-8502-F4E15B004379}"/>
              </a:ext>
            </a:extLst>
          </p:cNvPr>
          <p:cNvSpPr>
            <a:spLocks noGrp="1"/>
          </p:cNvSpPr>
          <p:nvPr>
            <p:ph sz="half" idx="2"/>
          </p:nvPr>
        </p:nvSpPr>
        <p:spPr>
          <a:xfrm>
            <a:off x="736236" y="2762541"/>
            <a:ext cx="4521795"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5A72D41-BD40-4BBE-AAFA-6BBB3E02AF06}"/>
              </a:ext>
            </a:extLst>
          </p:cNvPr>
          <p:cNvSpPr>
            <a:spLocks noGrp="1"/>
          </p:cNvSpPr>
          <p:nvPr>
            <p:ph type="body" sz="quarter" idx="3"/>
          </p:nvPr>
        </p:nvSpPr>
        <p:spPr>
          <a:xfrm>
            <a:off x="5411124" y="1853949"/>
            <a:ext cx="4544063" cy="908592"/>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4CF56F7-49BC-46DA-B6A0-29E532A51438}"/>
              </a:ext>
            </a:extLst>
          </p:cNvPr>
          <p:cNvSpPr>
            <a:spLocks noGrp="1"/>
          </p:cNvSpPr>
          <p:nvPr>
            <p:ph sz="quarter" idx="4"/>
          </p:nvPr>
        </p:nvSpPr>
        <p:spPr>
          <a:xfrm>
            <a:off x="5411124" y="2762541"/>
            <a:ext cx="454406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A8CF359E-929F-4679-A85B-C877FF388CB4}"/>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8" name="Footer Placeholder 7">
            <a:extLst>
              <a:ext uri="{FF2B5EF4-FFF2-40B4-BE49-F238E27FC236}">
                <a16:creationId xmlns="" xmlns:a16="http://schemas.microsoft.com/office/drawing/2014/main" id="{982F09F6-9F65-40CA-A678-C42F6E6EB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883B547D-1015-4443-A423-9E69DFA1FA44}"/>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312947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DF8479-8BD3-44DF-BDCC-80139AB0D7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5A7F3E96-D6E1-4AD6-9A8E-8FC9AF0E2FB9}"/>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4" name="Footer Placeholder 3">
            <a:extLst>
              <a:ext uri="{FF2B5EF4-FFF2-40B4-BE49-F238E27FC236}">
                <a16:creationId xmlns="" xmlns:a16="http://schemas.microsoft.com/office/drawing/2014/main" id="{FA83B5D6-485B-4A5D-9C1D-E22DC3C918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957D5AEC-5909-4F46-80D2-EF65D75709A3}"/>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10925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76DFE40-6F0B-44CF-AE20-5B96657B774A}"/>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3" name="Footer Placeholder 2">
            <a:extLst>
              <a:ext uri="{FF2B5EF4-FFF2-40B4-BE49-F238E27FC236}">
                <a16:creationId xmlns="" xmlns:a16="http://schemas.microsoft.com/office/drawing/2014/main" id="{5BF42D29-6B23-407B-AB10-5D240BFC1E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4C50A9CE-265E-469B-9232-785368894EB2}"/>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11278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54DF1B-DE54-4053-BC2A-E1CE86E8F1AA}"/>
              </a:ext>
            </a:extLst>
          </p:cNvPr>
          <p:cNvSpPr>
            <a:spLocks noGrp="1"/>
          </p:cNvSpPr>
          <p:nvPr>
            <p:ph type="title"/>
          </p:nvPr>
        </p:nvSpPr>
        <p:spPr>
          <a:xfrm>
            <a:off x="736237" y="504190"/>
            <a:ext cx="3447364" cy="1764665"/>
          </a:xfrm>
        </p:spPr>
        <p:txBody>
          <a:bodyPr anchor="b"/>
          <a:lstStyle>
            <a:lvl1pPr>
              <a:defRPr sz="35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B48F181-14BD-49CD-8107-10700F722F4A}"/>
              </a:ext>
            </a:extLst>
          </p:cNvPr>
          <p:cNvSpPr>
            <a:spLocks noGrp="1"/>
          </p:cNvSpPr>
          <p:nvPr>
            <p:ph idx="1"/>
          </p:nvPr>
        </p:nvSpPr>
        <p:spPr>
          <a:xfrm>
            <a:off x="4544063" y="1088912"/>
            <a:ext cx="5411124" cy="5374525"/>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416F1BDE-676E-4764-B453-2D4C66E9258F}"/>
              </a:ext>
            </a:extLst>
          </p:cNvPr>
          <p:cNvSpPr>
            <a:spLocks noGrp="1"/>
          </p:cNvSpPr>
          <p:nvPr>
            <p:ph type="body" sz="half" idx="2"/>
          </p:nvPr>
        </p:nvSpPr>
        <p:spPr>
          <a:xfrm>
            <a:off x="736237" y="2268855"/>
            <a:ext cx="3447364" cy="4203335"/>
          </a:xfrm>
        </p:spPr>
        <p:txBody>
          <a:bodyPr/>
          <a:lstStyle>
            <a:lvl1pPr marL="0" indent="0">
              <a:buNone/>
              <a:defRPr sz="1700"/>
            </a:lvl1pPr>
            <a:lvl2pPr marL="497754" indent="0">
              <a:buNone/>
              <a:defRPr sz="1500"/>
            </a:lvl2pPr>
            <a:lvl3pPr marL="995507" indent="0">
              <a:buNone/>
              <a:defRPr sz="1300"/>
            </a:lvl3pPr>
            <a:lvl4pPr marL="1493261" indent="0">
              <a:buNone/>
              <a:defRPr sz="1100"/>
            </a:lvl4pPr>
            <a:lvl5pPr marL="1991015" indent="0">
              <a:buNone/>
              <a:defRPr sz="1100"/>
            </a:lvl5pPr>
            <a:lvl6pPr marL="2488768" indent="0">
              <a:buNone/>
              <a:defRPr sz="1100"/>
            </a:lvl6pPr>
            <a:lvl7pPr marL="2986522" indent="0">
              <a:buNone/>
              <a:defRPr sz="1100"/>
            </a:lvl7pPr>
            <a:lvl8pPr marL="3484275" indent="0">
              <a:buNone/>
              <a:defRPr sz="1100"/>
            </a:lvl8pPr>
            <a:lvl9pPr marL="3982029" indent="0">
              <a:buNone/>
              <a:defRPr sz="1100"/>
            </a:lvl9pPr>
          </a:lstStyle>
          <a:p>
            <a:pPr lvl="0"/>
            <a:r>
              <a:rPr lang="en-US"/>
              <a:t>Click to edit Master text styles</a:t>
            </a:r>
          </a:p>
        </p:txBody>
      </p:sp>
      <p:sp>
        <p:nvSpPr>
          <p:cNvPr id="5" name="Date Placeholder 4">
            <a:extLst>
              <a:ext uri="{FF2B5EF4-FFF2-40B4-BE49-F238E27FC236}">
                <a16:creationId xmlns="" xmlns:a16="http://schemas.microsoft.com/office/drawing/2014/main" id="{9371F43F-939F-408A-8B2C-E80C5EF65295}"/>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6" name="Footer Placeholder 5">
            <a:extLst>
              <a:ext uri="{FF2B5EF4-FFF2-40B4-BE49-F238E27FC236}">
                <a16:creationId xmlns="" xmlns:a16="http://schemas.microsoft.com/office/drawing/2014/main" id="{07375400-3495-4DDD-912D-611BA66C59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E8F224C-6E81-46F3-ADE4-C472FD87BCDD}"/>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425334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2A0A6-A96A-417E-A3EA-1FB7551DC29E}"/>
              </a:ext>
            </a:extLst>
          </p:cNvPr>
          <p:cNvSpPr>
            <a:spLocks noGrp="1"/>
          </p:cNvSpPr>
          <p:nvPr>
            <p:ph type="title"/>
          </p:nvPr>
        </p:nvSpPr>
        <p:spPr>
          <a:xfrm>
            <a:off x="736237" y="504190"/>
            <a:ext cx="3447364" cy="1764665"/>
          </a:xfrm>
        </p:spPr>
        <p:txBody>
          <a:bodyPr anchor="b"/>
          <a:lstStyle>
            <a:lvl1pPr>
              <a:defRPr sz="35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80A77985-CA48-4218-A374-C64B2766DA12}"/>
              </a:ext>
            </a:extLst>
          </p:cNvPr>
          <p:cNvSpPr>
            <a:spLocks noGrp="1"/>
          </p:cNvSpPr>
          <p:nvPr>
            <p:ph type="pic" idx="1"/>
          </p:nvPr>
        </p:nvSpPr>
        <p:spPr>
          <a:xfrm>
            <a:off x="4544063" y="1088912"/>
            <a:ext cx="5411124" cy="5374525"/>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GB"/>
          </a:p>
        </p:txBody>
      </p:sp>
      <p:sp>
        <p:nvSpPr>
          <p:cNvPr id="4" name="Text Placeholder 3">
            <a:extLst>
              <a:ext uri="{FF2B5EF4-FFF2-40B4-BE49-F238E27FC236}">
                <a16:creationId xmlns="" xmlns:a16="http://schemas.microsoft.com/office/drawing/2014/main" id="{2E0CCD72-9004-4EF0-A27B-8FAC23F3BB26}"/>
              </a:ext>
            </a:extLst>
          </p:cNvPr>
          <p:cNvSpPr>
            <a:spLocks noGrp="1"/>
          </p:cNvSpPr>
          <p:nvPr>
            <p:ph type="body" sz="half" idx="2"/>
          </p:nvPr>
        </p:nvSpPr>
        <p:spPr>
          <a:xfrm>
            <a:off x="736237" y="2268855"/>
            <a:ext cx="3447364" cy="4203335"/>
          </a:xfrm>
        </p:spPr>
        <p:txBody>
          <a:bodyPr/>
          <a:lstStyle>
            <a:lvl1pPr marL="0" indent="0">
              <a:buNone/>
              <a:defRPr sz="1700"/>
            </a:lvl1pPr>
            <a:lvl2pPr marL="497754" indent="0">
              <a:buNone/>
              <a:defRPr sz="1500"/>
            </a:lvl2pPr>
            <a:lvl3pPr marL="995507" indent="0">
              <a:buNone/>
              <a:defRPr sz="1300"/>
            </a:lvl3pPr>
            <a:lvl4pPr marL="1493261" indent="0">
              <a:buNone/>
              <a:defRPr sz="1100"/>
            </a:lvl4pPr>
            <a:lvl5pPr marL="1991015" indent="0">
              <a:buNone/>
              <a:defRPr sz="1100"/>
            </a:lvl5pPr>
            <a:lvl6pPr marL="2488768" indent="0">
              <a:buNone/>
              <a:defRPr sz="1100"/>
            </a:lvl6pPr>
            <a:lvl7pPr marL="2986522" indent="0">
              <a:buNone/>
              <a:defRPr sz="1100"/>
            </a:lvl7pPr>
            <a:lvl8pPr marL="3484275" indent="0">
              <a:buNone/>
              <a:defRPr sz="1100"/>
            </a:lvl8pPr>
            <a:lvl9pPr marL="3982029" indent="0">
              <a:buNone/>
              <a:defRPr sz="1100"/>
            </a:lvl9pPr>
          </a:lstStyle>
          <a:p>
            <a:pPr lvl="0"/>
            <a:r>
              <a:rPr lang="en-US"/>
              <a:t>Click to edit Master text styles</a:t>
            </a:r>
          </a:p>
        </p:txBody>
      </p:sp>
      <p:sp>
        <p:nvSpPr>
          <p:cNvPr id="5" name="Date Placeholder 4">
            <a:extLst>
              <a:ext uri="{FF2B5EF4-FFF2-40B4-BE49-F238E27FC236}">
                <a16:creationId xmlns="" xmlns:a16="http://schemas.microsoft.com/office/drawing/2014/main" id="{A3507C85-5B8E-40DD-9E7B-7D2C4E89CE9D}"/>
              </a:ext>
            </a:extLst>
          </p:cNvPr>
          <p:cNvSpPr>
            <a:spLocks noGrp="1"/>
          </p:cNvSpPr>
          <p:nvPr>
            <p:ph type="dt" sz="half" idx="10"/>
          </p:nvPr>
        </p:nvSpPr>
        <p:spPr/>
        <p:txBody>
          <a:bodyPr/>
          <a:lstStyle/>
          <a:p>
            <a:fld id="{028C72DB-E4BB-41C8-AF07-2399444900FB}" type="datetimeFigureOut">
              <a:rPr lang="en-GB" smtClean="0"/>
              <a:t>28/05/20</a:t>
            </a:fld>
            <a:endParaRPr lang="en-GB"/>
          </a:p>
        </p:txBody>
      </p:sp>
      <p:sp>
        <p:nvSpPr>
          <p:cNvPr id="6" name="Footer Placeholder 5">
            <a:extLst>
              <a:ext uri="{FF2B5EF4-FFF2-40B4-BE49-F238E27FC236}">
                <a16:creationId xmlns="" xmlns:a16="http://schemas.microsoft.com/office/drawing/2014/main" id="{E9340066-5A1C-4675-B549-656A781BF1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7420346-07A1-4706-A133-E2FF9C8AE1EC}"/>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240097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729F1FE-8CE0-4B28-BBBA-7D7602369FE6}"/>
              </a:ext>
            </a:extLst>
          </p:cNvPr>
          <p:cNvSpPr>
            <a:spLocks noGrp="1"/>
          </p:cNvSpPr>
          <p:nvPr>
            <p:ph type="title"/>
          </p:nvPr>
        </p:nvSpPr>
        <p:spPr>
          <a:xfrm>
            <a:off x="734845" y="402654"/>
            <a:ext cx="9218950" cy="1461801"/>
          </a:xfrm>
          <a:prstGeom prst="rect">
            <a:avLst/>
          </a:prstGeom>
        </p:spPr>
        <p:txBody>
          <a:bodyPr vert="horz" lIns="99551" tIns="49775" rIns="99551" bIns="49775"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CEF2506-D8E5-48D5-858D-0A2F9342893D}"/>
              </a:ext>
            </a:extLst>
          </p:cNvPr>
          <p:cNvSpPr>
            <a:spLocks noGrp="1"/>
          </p:cNvSpPr>
          <p:nvPr>
            <p:ph type="body" idx="1"/>
          </p:nvPr>
        </p:nvSpPr>
        <p:spPr>
          <a:xfrm>
            <a:off x="734845" y="2013259"/>
            <a:ext cx="9218950" cy="4798559"/>
          </a:xfrm>
          <a:prstGeom prst="rect">
            <a:avLst/>
          </a:prstGeom>
        </p:spPr>
        <p:txBody>
          <a:bodyPr vert="horz" lIns="99551" tIns="49775" rIns="99551" bIns="497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03C4C98-E40F-4212-935A-4AA05E1A2FA8}"/>
              </a:ext>
            </a:extLst>
          </p:cNvPr>
          <p:cNvSpPr>
            <a:spLocks noGrp="1"/>
          </p:cNvSpPr>
          <p:nvPr>
            <p:ph type="dt" sz="half" idx="2"/>
          </p:nvPr>
        </p:nvSpPr>
        <p:spPr>
          <a:xfrm>
            <a:off x="734844" y="7009643"/>
            <a:ext cx="2404944"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028C72DB-E4BB-41C8-AF07-2399444900FB}" type="datetimeFigureOut">
              <a:rPr lang="en-GB" smtClean="0"/>
              <a:t>28/05/20</a:t>
            </a:fld>
            <a:endParaRPr lang="en-GB"/>
          </a:p>
        </p:txBody>
      </p:sp>
      <p:sp>
        <p:nvSpPr>
          <p:cNvPr id="5" name="Footer Placeholder 4">
            <a:extLst>
              <a:ext uri="{FF2B5EF4-FFF2-40B4-BE49-F238E27FC236}">
                <a16:creationId xmlns="" xmlns:a16="http://schemas.microsoft.com/office/drawing/2014/main" id="{5F51FAD8-E970-4C5A-B7A5-255548C90A34}"/>
              </a:ext>
            </a:extLst>
          </p:cNvPr>
          <p:cNvSpPr>
            <a:spLocks noGrp="1"/>
          </p:cNvSpPr>
          <p:nvPr>
            <p:ph type="ftr" sz="quarter" idx="3"/>
          </p:nvPr>
        </p:nvSpPr>
        <p:spPr>
          <a:xfrm>
            <a:off x="3540613" y="7009643"/>
            <a:ext cx="360741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ADC6B3AF-FB4C-4BF1-B3BE-CDE97E995E41}"/>
              </a:ext>
            </a:extLst>
          </p:cNvPr>
          <p:cNvSpPr>
            <a:spLocks noGrp="1"/>
          </p:cNvSpPr>
          <p:nvPr>
            <p:ph type="sldNum" sz="quarter" idx="4"/>
          </p:nvPr>
        </p:nvSpPr>
        <p:spPr>
          <a:xfrm>
            <a:off x="7548851" y="7009643"/>
            <a:ext cx="2404944"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BDC42F59-7899-45DE-8726-76BDE7282155}" type="slidenum">
              <a:rPr lang="en-GB" smtClean="0"/>
              <a:t>‹#›</a:t>
            </a:fld>
            <a:endParaRPr lang="en-GB"/>
          </a:p>
        </p:txBody>
      </p:sp>
    </p:spTree>
    <p:extLst>
      <p:ext uri="{BB962C8B-B14F-4D97-AF65-F5344CB8AC3E}">
        <p14:creationId xmlns:p14="http://schemas.microsoft.com/office/powerpoint/2010/main" val="3289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9550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8877" indent="-248877" algn="l" defTabSz="995507" rtl="0" eaLnBrk="1" latinLnBrk="0" hangingPunct="1">
        <a:lnSpc>
          <a:spcPct val="90000"/>
        </a:lnSpc>
        <a:spcBef>
          <a:spcPts val="1089"/>
        </a:spcBef>
        <a:buFont typeface="Arial" panose="020B0604020202020204" pitchFamily="34" charset="0"/>
        <a:buChar char="•"/>
        <a:defRPr sz="3000" kern="1200">
          <a:solidFill>
            <a:schemeClr val="tx1"/>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729F1FE-8CE0-4B28-BBBA-7D7602369FE6}"/>
              </a:ext>
            </a:extLst>
          </p:cNvPr>
          <p:cNvSpPr>
            <a:spLocks noGrp="1"/>
          </p:cNvSpPr>
          <p:nvPr>
            <p:ph type="title"/>
          </p:nvPr>
        </p:nvSpPr>
        <p:spPr>
          <a:xfrm>
            <a:off x="734845" y="402654"/>
            <a:ext cx="9218950" cy="1461801"/>
          </a:xfrm>
          <a:prstGeom prst="rect">
            <a:avLst/>
          </a:prstGeom>
        </p:spPr>
        <p:txBody>
          <a:bodyPr vert="horz" lIns="99551" tIns="49775" rIns="99551" bIns="49775"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CEF2506-D8E5-48D5-858D-0A2F9342893D}"/>
              </a:ext>
            </a:extLst>
          </p:cNvPr>
          <p:cNvSpPr>
            <a:spLocks noGrp="1"/>
          </p:cNvSpPr>
          <p:nvPr>
            <p:ph type="body" idx="1"/>
          </p:nvPr>
        </p:nvSpPr>
        <p:spPr>
          <a:xfrm>
            <a:off x="734845" y="2013259"/>
            <a:ext cx="9218950" cy="4798559"/>
          </a:xfrm>
          <a:prstGeom prst="rect">
            <a:avLst/>
          </a:prstGeom>
        </p:spPr>
        <p:txBody>
          <a:bodyPr vert="horz" lIns="99551" tIns="49775" rIns="99551" bIns="497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3C4C98-E40F-4212-935A-4AA05E1A2FA8}"/>
              </a:ext>
            </a:extLst>
          </p:cNvPr>
          <p:cNvSpPr>
            <a:spLocks noGrp="1"/>
          </p:cNvSpPr>
          <p:nvPr>
            <p:ph type="dt" sz="half" idx="2"/>
          </p:nvPr>
        </p:nvSpPr>
        <p:spPr>
          <a:xfrm>
            <a:off x="734844" y="7009643"/>
            <a:ext cx="2404944"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028C72DB-E4BB-41C8-AF07-2399444900FB}" type="datetimeFigureOut">
              <a:rPr lang="en-GB" smtClean="0">
                <a:solidFill>
                  <a:prstClr val="black">
                    <a:tint val="75000"/>
                  </a:prstClr>
                </a:solidFill>
              </a:rPr>
              <a:pPr/>
              <a:t>28/05/20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5F51FAD8-E970-4C5A-B7A5-255548C90A34}"/>
              </a:ext>
            </a:extLst>
          </p:cNvPr>
          <p:cNvSpPr>
            <a:spLocks noGrp="1"/>
          </p:cNvSpPr>
          <p:nvPr>
            <p:ph type="ftr" sz="quarter" idx="3"/>
          </p:nvPr>
        </p:nvSpPr>
        <p:spPr>
          <a:xfrm>
            <a:off x="3540613" y="7009643"/>
            <a:ext cx="360741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ADC6B3AF-FB4C-4BF1-B3BE-CDE97E995E41}"/>
              </a:ext>
            </a:extLst>
          </p:cNvPr>
          <p:cNvSpPr>
            <a:spLocks noGrp="1"/>
          </p:cNvSpPr>
          <p:nvPr>
            <p:ph type="sldNum" sz="quarter" idx="4"/>
          </p:nvPr>
        </p:nvSpPr>
        <p:spPr>
          <a:xfrm>
            <a:off x="7548851" y="7009643"/>
            <a:ext cx="2404944"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403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9550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8877" indent="-248877" algn="l" defTabSz="995507" rtl="0" eaLnBrk="1" latinLnBrk="0" hangingPunct="1">
        <a:lnSpc>
          <a:spcPct val="90000"/>
        </a:lnSpc>
        <a:spcBef>
          <a:spcPts val="1089"/>
        </a:spcBef>
        <a:buFont typeface="Arial" panose="020B0604020202020204" pitchFamily="34" charset="0"/>
        <a:buChar char="•"/>
        <a:defRPr sz="3000" kern="1200">
          <a:solidFill>
            <a:schemeClr val="tx1"/>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s://www.farmvention.co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satainable Food - PPT Slid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77044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satainable Food - PPT Slide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79631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satainable Food - PPT Slides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97622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AE0A2E6-D664-4016-AE30-7C694F588CCE}"/>
              </a:ext>
            </a:extLst>
          </p:cNvPr>
          <p:cNvSpPr txBox="1"/>
          <p:nvPr/>
        </p:nvSpPr>
        <p:spPr>
          <a:xfrm>
            <a:off x="1570119" y="4796270"/>
            <a:ext cx="7548402" cy="712759"/>
          </a:xfrm>
          <a:prstGeom prst="rect">
            <a:avLst/>
          </a:prstGeom>
          <a:noFill/>
        </p:spPr>
        <p:txBody>
          <a:bodyPr wrap="square" lIns="99551" tIns="49775" rIns="99551" bIns="49775" rtlCol="0">
            <a:spAutoFit/>
          </a:bodyPr>
          <a:lstStyle/>
          <a:p>
            <a:r>
              <a:rPr lang="en-GB" dirty="0">
                <a:solidFill>
                  <a:srgbClr val="FF0000"/>
                </a:solidFill>
              </a:rPr>
              <a:t>Image of a range of food and ideally some version of an Eatwell plate to show the balance between different food groups</a:t>
            </a:r>
          </a:p>
        </p:txBody>
      </p:sp>
      <p:pic>
        <p:nvPicPr>
          <p:cNvPr id="7" name="Picture 6" descr="Susatainable Food - PPT Slides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23113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satainable Food - PPT Slides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37338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satainable Food - PPT Slides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3167548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satainable Food - PPT Slides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7" name="TextBox 6">
            <a:hlinkClick r:id="rId4"/>
          </p:cNvPr>
          <p:cNvSpPr txBox="1"/>
          <p:nvPr/>
        </p:nvSpPr>
        <p:spPr>
          <a:xfrm>
            <a:off x="1776647" y="5486407"/>
            <a:ext cx="7241706" cy="584776"/>
          </a:xfrm>
          <a:prstGeom prst="rect">
            <a:avLst/>
          </a:prstGeom>
          <a:noFill/>
        </p:spPr>
        <p:txBody>
          <a:bodyPr wrap="square" rtlCol="0">
            <a:spAutoFit/>
          </a:bodyPr>
          <a:lstStyle/>
          <a:p>
            <a:pPr algn="ctr"/>
            <a:r>
              <a:rPr lang="en-US" sz="3200" b="1" dirty="0" err="1" smtClean="0">
                <a:solidFill>
                  <a:srgbClr val="FF0000"/>
                </a:solidFill>
                <a:latin typeface="VAGRounded Lt-Normal"/>
                <a:cs typeface="VAGRounded Lt-Normal"/>
              </a:rPr>
              <a:t>www.farmvention.com</a:t>
            </a:r>
            <a:endParaRPr lang="en-US" sz="3200" b="1" dirty="0">
              <a:solidFill>
                <a:srgbClr val="FF0000"/>
              </a:solidFill>
              <a:latin typeface="VAGRounded Lt-Normal"/>
              <a:cs typeface="VAGRounded Lt-Normal"/>
            </a:endParaRPr>
          </a:p>
        </p:txBody>
      </p:sp>
    </p:spTree>
    <p:extLst>
      <p:ext uri="{BB962C8B-B14F-4D97-AF65-F5344CB8AC3E}">
        <p14:creationId xmlns:p14="http://schemas.microsoft.com/office/powerpoint/2010/main" val="41588130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TotalTime>
  <Words>724</Words>
  <Application>Microsoft Macintosh PowerPoint</Application>
  <PresentationFormat>Custom</PresentationFormat>
  <Paragraphs>69</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Wonderful &amp; Wonky</dc:title>
  <dc:creator>Kathryn Horan</dc:creator>
  <cp:lastModifiedBy>Kelly Monk</cp:lastModifiedBy>
  <cp:revision>62</cp:revision>
  <dcterms:created xsi:type="dcterms:W3CDTF">2020-04-13T13:42:55Z</dcterms:created>
  <dcterms:modified xsi:type="dcterms:W3CDTF">2020-05-28T18:15:17Z</dcterms:modified>
</cp:coreProperties>
</file>